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80" r:id="rId7"/>
    <p:sldId id="281" r:id="rId8"/>
    <p:sldId id="282" r:id="rId9"/>
    <p:sldId id="270" r:id="rId10"/>
    <p:sldId id="277" r:id="rId11"/>
    <p:sldId id="264" r:id="rId12"/>
    <p:sldId id="283" r:id="rId13"/>
    <p:sldId id="263" r:id="rId14"/>
    <p:sldId id="278" r:id="rId15"/>
    <p:sldId id="279" r:id="rId16"/>
    <p:sldId id="262" r:id="rId17"/>
    <p:sldId id="269" r:id="rId18"/>
    <p:sldId id="268" r:id="rId19"/>
    <p:sldId id="267" r:id="rId20"/>
    <p:sldId id="284" r:id="rId21"/>
    <p:sldId id="266" r:id="rId22"/>
    <p:sldId id="285" r:id="rId23"/>
    <p:sldId id="28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D9261C-886D-4B21-8E5A-98E9D56EFCC3}" v="3" dt="2019-05-26T04:19:53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AFDC6F1-1A12-41ED-98FB-A6BC03E89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  <a:cs typeface="Calibri Light"/>
              </a:rPr>
              <a:t>Mene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</a:t>
            </a:r>
            <a:r>
              <a:rPr lang="en-US" b="1" dirty="0" err="1">
                <a:solidFill>
                  <a:schemeClr val="bg1"/>
                </a:solidFill>
                <a:cs typeface="Calibri Light"/>
              </a:rPr>
              <a:t>Mene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</a:t>
            </a:r>
            <a:r>
              <a:rPr lang="en-US" b="1" dirty="0" err="1">
                <a:solidFill>
                  <a:schemeClr val="bg1"/>
                </a:solidFill>
                <a:cs typeface="Calibri Light"/>
              </a:rPr>
              <a:t>Tikel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Parin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C9B23E-1BE4-4049-9707-4ACC098BC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67392"/>
            <a:ext cx="9144000" cy="10904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alibri"/>
              </a:rPr>
              <a:t>Daniel Chapter 5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D824BD-FD13-4D4A-B334-1925F4D7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972"/>
            <a:ext cx="10515600" cy="274567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The Danger of Losing </a:t>
            </a:r>
            <a:b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All Sense of Reality</a:t>
            </a:r>
            <a:endParaRPr lang="en-US" sz="6000" b="1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97DC6-9B7E-4053-802F-573EA126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0815"/>
            <a:ext cx="10515600" cy="1216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Calibri"/>
              </a:rPr>
              <a:t>Daniel 5:1</a:t>
            </a:r>
            <a:endParaRPr lang="en-US" sz="4000" dirty="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5779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5" descr="A group of people performing on stage in front of a building&#10;&#10;Description generated with high confidence">
            <a:extLst>
              <a:ext uri="{FF2B5EF4-FFF2-40B4-BE49-F238E27FC236}">
                <a16:creationId xmlns:a16="http://schemas.microsoft.com/office/drawing/2014/main" id="{78E25713-8702-42E4-A1D1-0B3843F0C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46" y="4579"/>
            <a:ext cx="9328030" cy="685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7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“Let him who thinks he stands take heed lest he also fall”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1 Corinthians 10:12</a:t>
            </a:r>
          </a:p>
        </p:txBody>
      </p:sp>
    </p:spTree>
    <p:extLst>
      <p:ext uri="{BB962C8B-B14F-4D97-AF65-F5344CB8AC3E}">
        <p14:creationId xmlns:p14="http://schemas.microsoft.com/office/powerpoint/2010/main" val="2691066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60D5F33-3B21-4BB3-9A33-1A4EA32C8F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93298"/>
            <a:ext cx="9144000" cy="251050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“God forgive us and </a:t>
            </a:r>
            <a:br>
              <a:rPr lang="en-US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God bless America”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82555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D824BD-FD13-4D4A-B334-1925F4D7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972"/>
            <a:ext cx="10515600" cy="274567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The Danger of Losing </a:t>
            </a:r>
            <a:b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All Sense of Restraint</a:t>
            </a:r>
            <a:endParaRPr lang="en-US" sz="6000" b="1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97DC6-9B7E-4053-802F-573EA126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0815"/>
            <a:ext cx="10515600" cy="1216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Calibri"/>
              </a:rPr>
              <a:t>Daniel 5:2</a:t>
            </a:r>
            <a:endParaRPr lang="en-US" sz="4000" dirty="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3251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D824BD-FD13-4D4A-B334-1925F4D7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972"/>
            <a:ext cx="10515600" cy="274567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The Danger of Losing </a:t>
            </a:r>
            <a:b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All Sense of Respect</a:t>
            </a:r>
            <a:endParaRPr lang="en-US" sz="6000" b="1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97DC6-9B7E-4053-802F-573EA126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0815"/>
            <a:ext cx="10515600" cy="1216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Calibri"/>
              </a:rPr>
              <a:t>Daniel 5:3-4</a:t>
            </a:r>
            <a:endParaRPr lang="en-US" sz="4000" dirty="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748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" name="Picture 3" descr="Graffiti on a wall&#10;&#10;Description generated with high confidence">
            <a:extLst>
              <a:ext uri="{FF2B5EF4-FFF2-40B4-BE49-F238E27FC236}">
                <a16:creationId xmlns:a16="http://schemas.microsoft.com/office/drawing/2014/main" id="{63141D0B-E026-4566-BC4F-2C64ED3C8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16" y="2684796"/>
            <a:ext cx="10891683" cy="242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11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A picture containing text, book&#10;&#10;Description generated with very high confidence">
            <a:extLst>
              <a:ext uri="{FF2B5EF4-FFF2-40B4-BE49-F238E27FC236}">
                <a16:creationId xmlns:a16="http://schemas.microsoft.com/office/drawing/2014/main" id="{73FE1985-995F-4D52-8B7A-47C6A90E8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" y="5915"/>
            <a:ext cx="12189122" cy="68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0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" name="Picture 3" descr="A group of people sitting on a bed&#10;&#10;Description generated with high confidence">
            <a:extLst>
              <a:ext uri="{FF2B5EF4-FFF2-40B4-BE49-F238E27FC236}">
                <a16:creationId xmlns:a16="http://schemas.microsoft.com/office/drawing/2014/main" id="{9661A8B7-CFD1-4AFE-BA84-B02A3AACF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51" y="-1650"/>
            <a:ext cx="12217879" cy="686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19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66F40B-7CD3-4900-AD6E-127B02BDF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49" y="2341818"/>
            <a:ext cx="11437373" cy="383514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  <a:cs typeface="Calibri"/>
              </a:rPr>
              <a:t>Nebuchadnezzar's power came from God.</a:t>
            </a:r>
          </a:p>
          <a:p>
            <a:r>
              <a:rPr lang="en-US" sz="4400" b="1" dirty="0">
                <a:solidFill>
                  <a:schemeClr val="bg1"/>
                </a:solidFill>
                <a:cs typeface="Calibri"/>
              </a:rPr>
              <a:t>Nebuchadnezzar lost his kingdom due to pride.</a:t>
            </a:r>
          </a:p>
          <a:p>
            <a:r>
              <a:rPr lang="en-US" sz="4400" b="1" dirty="0">
                <a:solidFill>
                  <a:schemeClr val="bg1"/>
                </a:solidFill>
                <a:cs typeface="Calibri"/>
              </a:rPr>
              <a:t>Nebuchadnezzar was punished.</a:t>
            </a:r>
          </a:p>
          <a:p>
            <a:r>
              <a:rPr lang="en-US" sz="4400" b="1" dirty="0">
                <a:solidFill>
                  <a:schemeClr val="bg1"/>
                </a:solidFill>
                <a:cs typeface="Calibri"/>
              </a:rPr>
              <a:t>Nebuchadnezzar's kingdom restored after he realized his power came from God.</a:t>
            </a:r>
          </a:p>
          <a:p>
            <a:endParaRPr lang="en-US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270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4D506F-9BC1-4793-8542-C8845E131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388" y="1798330"/>
            <a:ext cx="11626644" cy="312502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“Those who have long enjoy such privileges as we enjoy forget in time that men have died to win them.”</a:t>
            </a:r>
            <a:endParaRPr lang="en-US" b="1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4A7D918-F696-47EA-B9C2-D100FB034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70165"/>
            <a:ext cx="9144000" cy="73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alibri"/>
              </a:rPr>
              <a:t>President Franklin D Roosevelt</a:t>
            </a:r>
            <a:endParaRPr lang="en-US" sz="3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27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“You have not humbled yourself, although you knew all this.”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5:22</a:t>
            </a:r>
          </a:p>
        </p:txBody>
      </p:sp>
    </p:spTree>
    <p:extLst>
      <p:ext uri="{BB962C8B-B14F-4D97-AF65-F5344CB8AC3E}">
        <p14:creationId xmlns:p14="http://schemas.microsoft.com/office/powerpoint/2010/main" val="32053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744918-6D3D-4B0B-B4CA-CF2DEAE15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1" y="2363685"/>
            <a:ext cx="11454579" cy="323563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The decline of any nation </a:t>
            </a:r>
            <a:br>
              <a:rPr lang="en-US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stems from spiritual factors. </a:t>
            </a:r>
            <a:br>
              <a:rPr lang="en-US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Everything else is just symptomatic.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52448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-61442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AFDC6F1-1A12-41ED-98FB-A6BC03E89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42459"/>
            <a:ext cx="9144000" cy="1367504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  <a:cs typeface="Calibri Light"/>
              </a:rPr>
              <a:t>Mene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</a:t>
            </a:r>
            <a:r>
              <a:rPr lang="en-US" b="1" dirty="0" err="1">
                <a:solidFill>
                  <a:schemeClr val="bg1"/>
                </a:solidFill>
                <a:cs typeface="Calibri Light"/>
              </a:rPr>
              <a:t>Mene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</a:t>
            </a:r>
            <a:r>
              <a:rPr lang="en-US" b="1" dirty="0" err="1">
                <a:solidFill>
                  <a:schemeClr val="bg1"/>
                </a:solidFill>
                <a:cs typeface="Calibri Light"/>
              </a:rPr>
              <a:t>Tikel</a:t>
            </a:r>
            <a:r>
              <a:rPr lang="en-US" b="1" dirty="0">
                <a:solidFill>
                  <a:schemeClr val="bg1"/>
                </a:solidFill>
                <a:cs typeface="Calibri Light"/>
              </a:rPr>
              <a:t>, Parin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C9B23E-1BE4-4049-9707-4ACC098BC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291" y="4228843"/>
            <a:ext cx="11454579" cy="1717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700" b="1" dirty="0">
                <a:solidFill>
                  <a:schemeClr val="bg1"/>
                </a:solidFill>
                <a:cs typeface="Calibri"/>
              </a:rPr>
              <a:t>Numbered, Numbered, Weighted, Separated.</a:t>
            </a:r>
            <a:endParaRPr lang="en-US" sz="47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151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“That very night Belshazzar…was slain and Darius, the Mede, received the kingdom”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5:30-31</a:t>
            </a:r>
          </a:p>
        </p:txBody>
      </p:sp>
    </p:spTree>
    <p:extLst>
      <p:ext uri="{BB962C8B-B14F-4D97-AF65-F5344CB8AC3E}">
        <p14:creationId xmlns:p14="http://schemas.microsoft.com/office/powerpoint/2010/main" val="4257688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“The Most High still rules over the affairs of men.”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4:32</a:t>
            </a:r>
          </a:p>
        </p:txBody>
      </p:sp>
    </p:spTree>
    <p:extLst>
      <p:ext uri="{BB962C8B-B14F-4D97-AF65-F5344CB8AC3E}">
        <p14:creationId xmlns:p14="http://schemas.microsoft.com/office/powerpoint/2010/main" val="368079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06142-225B-4024-85F2-8FE1EF240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0141"/>
            <a:ext cx="10515600" cy="37368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  <a:ea typeface="+mn-lt"/>
                <a:cs typeface="+mn-lt"/>
              </a:rPr>
              <a:t>They lost all sense of remembrance. </a:t>
            </a:r>
            <a:endParaRPr lang="en-US" sz="500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5000" dirty="0">
                <a:solidFill>
                  <a:schemeClr val="bg1"/>
                </a:solidFill>
                <a:ea typeface="+mn-lt"/>
                <a:cs typeface="+mn-lt"/>
              </a:rPr>
              <a:t>They lost all sense of reality. </a:t>
            </a:r>
          </a:p>
          <a:p>
            <a:r>
              <a:rPr lang="en-US" sz="5000" dirty="0">
                <a:solidFill>
                  <a:schemeClr val="bg1"/>
                </a:solidFill>
                <a:ea typeface="+mn-lt"/>
                <a:cs typeface="+mn-lt"/>
              </a:rPr>
              <a:t>They lost all sense of restraint. </a:t>
            </a:r>
            <a:endParaRPr lang="en-US" sz="500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5000" dirty="0">
                <a:solidFill>
                  <a:schemeClr val="bg1"/>
                </a:solidFill>
                <a:ea typeface="+mn-lt"/>
                <a:cs typeface="+mn-lt"/>
              </a:rPr>
              <a:t>And, they lost all sense of respect. </a:t>
            </a:r>
            <a:endParaRPr lang="en-US" sz="5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353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D824BD-FD13-4D4A-B334-1925F4D7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972"/>
            <a:ext cx="10515600" cy="274567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The Danger of Losing </a:t>
            </a:r>
            <a:b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All Sense of Remembrance</a:t>
            </a:r>
            <a:endParaRPr lang="en-US" sz="6000" b="1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97DC6-9B7E-4053-802F-573EA126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0815"/>
            <a:ext cx="10515600" cy="1216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Calibri"/>
              </a:rPr>
              <a:t>Daniel 5:18-23</a:t>
            </a:r>
            <a:endParaRPr lang="en-US" sz="4000" dirty="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732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“Those who walk in pride He is able to put down”.</a:t>
            </a:r>
            <a:endParaRPr lang="en-US" sz="6000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4:37</a:t>
            </a:r>
          </a:p>
        </p:txBody>
      </p:sp>
    </p:spTree>
    <p:extLst>
      <p:ext uri="{BB962C8B-B14F-4D97-AF65-F5344CB8AC3E}">
        <p14:creationId xmlns:p14="http://schemas.microsoft.com/office/powerpoint/2010/main" val="8716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“Is not this great Babylon, that I have built for a royal dwelling by my mighty power and for the honor of my majesty?"</a:t>
            </a:r>
            <a:endParaRPr lang="en-US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4:40</a:t>
            </a:r>
          </a:p>
        </p:txBody>
      </p:sp>
    </p:spTree>
    <p:extLst>
      <p:ext uri="{BB962C8B-B14F-4D97-AF65-F5344CB8AC3E}">
        <p14:creationId xmlns:p14="http://schemas.microsoft.com/office/powerpoint/2010/main" val="2691053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214B98-1625-44A4-B1F6-286BA4DC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2257"/>
            <a:ext cx="10515600" cy="3194619"/>
          </a:xfrm>
        </p:spPr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ea typeface="+mj-lt"/>
                <a:cs typeface="+mj-lt"/>
              </a:rPr>
              <a:t>“Those who walk in pride He is able to put down”.</a:t>
            </a:r>
            <a:endParaRPr lang="en-US" sz="6000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7C671-B17C-467F-860E-90CD07EF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4945"/>
            <a:ext cx="10515600" cy="872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  <a:cs typeface="Calibri"/>
              </a:rPr>
              <a:t>Daniel 4:37</a:t>
            </a:r>
          </a:p>
        </p:txBody>
      </p:sp>
    </p:spTree>
    <p:extLst>
      <p:ext uri="{BB962C8B-B14F-4D97-AF65-F5344CB8AC3E}">
        <p14:creationId xmlns:p14="http://schemas.microsoft.com/office/powerpoint/2010/main" val="1342276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4D506F-9BC1-4793-8542-C8845E131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3" y="1798330"/>
            <a:ext cx="12093674" cy="302669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a typeface="+mj-lt"/>
                <a:cs typeface="+mj-lt"/>
              </a:rPr>
              <a:t>“A nation which does not remember what it was yesterday, does not know what it is today, nor what it is trying to do. We are trying to do a futile thing if we do not know where we came from or what we have been about.”</a:t>
            </a:r>
            <a:endParaRPr lang="en-US" sz="400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4A7D918-F696-47EA-B9C2-D100FB034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70165"/>
            <a:ext cx="9144000" cy="73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alibri"/>
              </a:rPr>
              <a:t>President Woodrow Wilson</a:t>
            </a:r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5299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2125E8-40FF-4533-83FB-30F1CD2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8FFFC5A-4167-4AE9-893C-494ED9BC7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" y="2765"/>
            <a:ext cx="12189123" cy="684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75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Mene, Mene, Tikel, Parin</vt:lpstr>
      <vt:lpstr>“Those who have long enjoy such privileges as we enjoy forget in time that men have died to win them.”</vt:lpstr>
      <vt:lpstr>PowerPoint Presentation</vt:lpstr>
      <vt:lpstr>The Danger of Losing  All Sense of Remembrance</vt:lpstr>
      <vt:lpstr>“Those who walk in pride He is able to put down”.</vt:lpstr>
      <vt:lpstr>“Is not this great Babylon, that I have built for a royal dwelling by my mighty power and for the honor of my majesty?"</vt:lpstr>
      <vt:lpstr>“Those who walk in pride He is able to put down”.</vt:lpstr>
      <vt:lpstr>“A nation which does not remember what it was yesterday, does not know what it is today, nor what it is trying to do. We are trying to do a futile thing if we do not know where we came from or what we have been about.”</vt:lpstr>
      <vt:lpstr>PowerPoint Presentation</vt:lpstr>
      <vt:lpstr>The Danger of Losing  All Sense of Reality</vt:lpstr>
      <vt:lpstr>PowerPoint Presentation</vt:lpstr>
      <vt:lpstr>“Let him who thinks he stands take heed lest he also fall”</vt:lpstr>
      <vt:lpstr>“God forgive us and  God bless America”</vt:lpstr>
      <vt:lpstr>The Danger of Losing  All Sense of Restraint</vt:lpstr>
      <vt:lpstr>The Danger of Losing  All Sense of Respect</vt:lpstr>
      <vt:lpstr>PowerPoint Presentation</vt:lpstr>
      <vt:lpstr>PowerPoint Presentation</vt:lpstr>
      <vt:lpstr>PowerPoint Presentation</vt:lpstr>
      <vt:lpstr>PowerPoint Presentation</vt:lpstr>
      <vt:lpstr>“You have not humbled yourself, although you knew all this.”</vt:lpstr>
      <vt:lpstr>The decline of any nation  stems from spiritual factors.  Everything else is just symptomatic.</vt:lpstr>
      <vt:lpstr>Mene, Mene, Tikel, Parin</vt:lpstr>
      <vt:lpstr>“That very night Belshazzar…was slain and Darius, the Mede, received the kingdom”</vt:lpstr>
      <vt:lpstr>“The Most High still rules over the affairs of men.”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319</cp:revision>
  <dcterms:created xsi:type="dcterms:W3CDTF">2013-07-15T20:26:40Z</dcterms:created>
  <dcterms:modified xsi:type="dcterms:W3CDTF">2019-05-26T05:16:59Z</dcterms:modified>
</cp:coreProperties>
</file>